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sldIdLst>
    <p:sldId id="256" r:id="rId2"/>
    <p:sldId id="272" r:id="rId3"/>
    <p:sldId id="269" r:id="rId4"/>
    <p:sldId id="270" r:id="rId5"/>
    <p:sldId id="273" r:id="rId6"/>
    <p:sldId id="274" r:id="rId7"/>
    <p:sldId id="275" r:id="rId8"/>
    <p:sldId id="276" r:id="rId9"/>
    <p:sldId id="271" r:id="rId10"/>
    <p:sldId id="262" r:id="rId11"/>
    <p:sldId id="263" r:id="rId12"/>
    <p:sldId id="268" r:id="rId13"/>
    <p:sldId id="277" r:id="rId14"/>
    <p:sldId id="265" r:id="rId15"/>
    <p:sldId id="278" r:id="rId16"/>
    <p:sldId id="285" r:id="rId17"/>
    <p:sldId id="284" r:id="rId18"/>
    <p:sldId id="283" r:id="rId19"/>
    <p:sldId id="291" r:id="rId20"/>
    <p:sldId id="290" r:id="rId21"/>
    <p:sldId id="292" r:id="rId22"/>
    <p:sldId id="279" r:id="rId23"/>
    <p:sldId id="328" r:id="rId24"/>
    <p:sldId id="287" r:id="rId25"/>
    <p:sldId id="281" r:id="rId26"/>
    <p:sldId id="282" r:id="rId27"/>
    <p:sldId id="286" r:id="rId28"/>
    <p:sldId id="289" r:id="rId29"/>
    <p:sldId id="280" r:id="rId30"/>
    <p:sldId id="313" r:id="rId31"/>
    <p:sldId id="296" r:id="rId32"/>
    <p:sldId id="298" r:id="rId33"/>
    <p:sldId id="297" r:id="rId34"/>
    <p:sldId id="327" r:id="rId35"/>
    <p:sldId id="306" r:id="rId36"/>
    <p:sldId id="304" r:id="rId37"/>
    <p:sldId id="317" r:id="rId38"/>
    <p:sldId id="318" r:id="rId39"/>
    <p:sldId id="326" r:id="rId40"/>
    <p:sldId id="321" r:id="rId41"/>
    <p:sldId id="319" r:id="rId42"/>
    <p:sldId id="320" r:id="rId43"/>
    <p:sldId id="322" r:id="rId44"/>
    <p:sldId id="323" r:id="rId45"/>
    <p:sldId id="324" r:id="rId46"/>
    <p:sldId id="314" r:id="rId47"/>
    <p:sldId id="307" r:id="rId48"/>
    <p:sldId id="308" r:id="rId49"/>
    <p:sldId id="311" r:id="rId50"/>
    <p:sldId id="312" r:id="rId51"/>
    <p:sldId id="310" r:id="rId52"/>
    <p:sldId id="309" r:id="rId53"/>
    <p:sldId id="316" r:id="rId54"/>
    <p:sldId id="315" r:id="rId55"/>
    <p:sldId id="259" r:id="rId56"/>
    <p:sldId id="305" r:id="rId57"/>
    <p:sldId id="266" r:id="rId58"/>
    <p:sldId id="293" r:id="rId59"/>
    <p:sldId id="294" r:id="rId60"/>
    <p:sldId id="295" r:id="rId61"/>
    <p:sldId id="267" r:id="rId62"/>
    <p:sldId id="299" r:id="rId63"/>
    <p:sldId id="300" r:id="rId64"/>
    <p:sldId id="301" r:id="rId65"/>
    <p:sldId id="303" r:id="rId66"/>
    <p:sldId id="302" r:id="rId6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33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tvdIs3SIY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r>
              <a:rPr lang="ko-KR" altLang="en-US" dirty="0"/>
              <a:t>논문 이해</a:t>
            </a:r>
            <a:endParaRPr lang="en-US" altLang="ko-KR" dirty="0"/>
          </a:p>
          <a:p>
            <a:r>
              <a:rPr lang="ko-KR" altLang="en-US" dirty="0"/>
              <a:t>비용의 최소화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</p:spPr>
            <p:txBody>
              <a:bodyPr/>
              <a:lstStyle/>
              <a:p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  <a:blipFill>
                <a:blip r:embed="rId2"/>
                <a:stretch>
                  <a:fillRect l="-1285" t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2" y="2634092"/>
            <a:ext cx="3619224" cy="27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  <a:blipFill>
                <a:blip r:embed="rId2"/>
                <a:stretch>
                  <a:fillRect l="-1285" t="-6195" b="-1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19078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19" y="3642368"/>
            <a:ext cx="3476454" cy="24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490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벡터의 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9" y="2744679"/>
            <a:ext cx="3745524" cy="29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60" y="1697230"/>
            <a:ext cx="4200222" cy="46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D38CF-B89E-4598-917D-6BEA4D67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15" y="1364853"/>
            <a:ext cx="4181472" cy="1597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7A4C74-BD74-4D1C-B935-4B06B190623E}"/>
              </a:ext>
            </a:extLst>
          </p:cNvPr>
          <p:cNvGrpSpPr/>
          <p:nvPr/>
        </p:nvGrpSpPr>
        <p:grpSpPr>
          <a:xfrm>
            <a:off x="2372578" y="3341260"/>
            <a:ext cx="4321101" cy="1268835"/>
            <a:chOff x="1039464" y="3429000"/>
            <a:chExt cx="4905975" cy="1474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1244EF-6D39-414D-B55A-805BEE30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464" y="3429000"/>
              <a:ext cx="3143689" cy="14289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BA7926-5426-4211-BF76-425AACE4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9385" y="3484546"/>
              <a:ext cx="1286054" cy="141942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D85012-7293-4162-82AB-121D71A1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328" y="5831362"/>
            <a:ext cx="113071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BDD37-CDC4-4BA5-9D30-7082AF1FF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578" y="4995028"/>
            <a:ext cx="2248214" cy="44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B661C-03D4-46C5-85E0-F7BEC847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914" y="5014080"/>
            <a:ext cx="2905530" cy="428685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277314" y="2163751"/>
            <a:ext cx="66013" cy="3850173"/>
          </a:xfrm>
          <a:prstGeom prst="curvedConnector3">
            <a:avLst>
              <a:gd name="adj1" fmla="val -1032533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52369"/>
          </a:xfrm>
        </p:spPr>
        <p:txBody>
          <a:bodyPr/>
          <a:lstStyle/>
          <a:p>
            <a:r>
              <a:rPr lang="ko-KR" altLang="en-US" dirty="0"/>
              <a:t>정방 행렬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ko-KR" altLang="en-US" dirty="0"/>
              <a:t>의 행렬식은 </a:t>
            </a:r>
            <a:r>
              <a:rPr lang="en-US" altLang="ko-KR" dirty="0"/>
              <a:t>|</a:t>
            </a:r>
            <a:r>
              <a:rPr lang="en-US" altLang="ko-KR" b="1" i="1" dirty="0"/>
              <a:t>A</a:t>
            </a:r>
            <a:r>
              <a:rPr lang="en-US" altLang="ko-KR" dirty="0"/>
              <a:t>| </a:t>
            </a:r>
            <a:r>
              <a:rPr lang="ko-KR" altLang="en-US" dirty="0"/>
              <a:t>로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행렬식은 다음과 같은 성질은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96B63-0DB4-4A92-8D0D-039C8532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02" y="2589000"/>
            <a:ext cx="6529824" cy="210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341C9-14B2-4168-ABF1-A6B6CAE3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02" y="5089885"/>
            <a:ext cx="7133831" cy="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A2E-3A7C-4F53-8053-6B5BC87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9A0E67-5FB2-4FA4-BCC4-B3E58C2F9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740" y="1490408"/>
            <a:ext cx="5091056" cy="20147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AA37-A86E-47C1-A3F2-5A49E282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E6D30-956F-4320-BEC7-31FB6696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3F80-5BCF-4F21-9FF8-2E946806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72F87-2505-4D39-BCAF-C331E906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0" y="3908033"/>
            <a:ext cx="7223916" cy="19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68" y="2001522"/>
            <a:ext cx="2600688" cy="7335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68" y="3505270"/>
            <a:ext cx="707806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959" y="1452132"/>
            <a:ext cx="5287113" cy="23148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59" y="4694928"/>
            <a:ext cx="1343212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13" y="4852112"/>
            <a:ext cx="144800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4D320-4448-432D-B5C5-003F8BF3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24" y="2642431"/>
            <a:ext cx="5175152" cy="20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180252"/>
          </a:xfrm>
        </p:spPr>
        <p:txBody>
          <a:bodyPr>
            <a:normAutofit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06" y="379842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99" y="3755696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90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/>
              <a:t>평행 정육면체의 체적 구하기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∈</a:t>
            </a:r>
          </a:p>
          <a:p>
            <a:pPr marL="0" indent="0">
              <a:buNone/>
            </a:pPr>
            <a:r>
              <a:rPr lang="en-US" altLang="ko-KR" i="1"/>
              <a:t>a, b, c, </a:t>
            </a:r>
            <a:r>
              <a:rPr lang="en-US" altLang="ko-KR"/>
              <a:t>0 ∈ </a:t>
            </a:r>
            <a:r>
              <a:rPr lang="en-US" altLang="ko-KR" i="1"/>
              <a:t>ℝ</a:t>
            </a:r>
            <a:r>
              <a:rPr lang="en-US" altLang="ko-KR" baseline="30000"/>
              <a:t>n</a:t>
            </a:r>
            <a:endParaRPr lang="en-US" altLang="ko-KR"/>
          </a:p>
          <a:p>
            <a:pPr marL="0" indent="0">
              <a:buNone/>
            </a:pPr>
            <a:r>
              <a:rPr lang="en-US" altLang="ko-KR" i="1"/>
              <a:t>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sz="2400" dirty="0"/>
              <a:t>Pixhawk team – Vision based exploration – Zurich 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8" name="Online Media 7" title="Outdoor and Indoor Exploration with the PIXHAWK Quadrotor">
            <a:hlinkClick r:id="" action="ppaction://media"/>
            <a:extLst>
              <a:ext uri="{FF2B5EF4-FFF2-40B4-BE49-F238E27FC236}">
                <a16:creationId xmlns:a16="http://schemas.microsoft.com/office/drawing/2014/main" id="{F6A95C0A-57F4-45AC-AC4B-36536E7FFA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1399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2" descr="https://px4.io/wp-content/uploads/2014/04/1_9_March.png">
            <a:extLst>
              <a:ext uri="{FF2B5EF4-FFF2-40B4-BE49-F238E27FC236}">
                <a16:creationId xmlns:a16="http://schemas.microsoft.com/office/drawing/2014/main" id="{03E7581F-20B0-4A34-90DE-B0DBA6CAB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11307</TotalTime>
  <Words>2025</Words>
  <Application>Microsoft Office PowerPoint</Application>
  <PresentationFormat>A4 Paper (210x297 mm)</PresentationFormat>
  <Paragraphs>475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기술의 역사 3</vt:lpstr>
      <vt:lpstr>자율 비행 기술의 역사 4</vt:lpstr>
      <vt:lpstr>자율 비행 기술의 역사 5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과제 : 구의 표면적 공식 증명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행렬식 2</vt:lpstr>
      <vt:lpstr>행렬식 공식 1</vt:lpstr>
      <vt:lpstr>행렬식 공식 2</vt:lpstr>
      <vt:lpstr>과제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연산 응용</vt:lpstr>
      <vt:lpstr>과제: 폴리곤 면적 구하기</vt:lpstr>
      <vt:lpstr>끝.</vt:lpstr>
      <vt:lpstr>PowerPoint Presentation</vt:lpstr>
      <vt:lpstr>드론 물리학</vt:lpstr>
      <vt:lpstr>전기</vt:lpstr>
      <vt:lpstr>전원 직렬 연결</vt:lpstr>
      <vt:lpstr>전원 병렬 연결</vt:lpstr>
      <vt:lpstr>드론 항공 역학</vt:lpstr>
      <vt:lpstr>PowerPoint Presentation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1940</cp:revision>
  <dcterms:created xsi:type="dcterms:W3CDTF">2018-03-04T04:23:51Z</dcterms:created>
  <dcterms:modified xsi:type="dcterms:W3CDTF">2019-07-21T16:38:38Z</dcterms:modified>
</cp:coreProperties>
</file>